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8" r:id="rId4"/>
    <p:sldId id="280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5" r:id="rId21"/>
    <p:sldId id="276" r:id="rId22"/>
    <p:sldId id="277" r:id="rId23"/>
    <p:sldId id="278" r:id="rId24"/>
    <p:sldId id="274" r:id="rId25"/>
    <p:sldId id="279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DCF09-5F2A-4ED1-BFFF-B1CB5D5E3CFB}" type="datetimeFigureOut">
              <a:rPr lang="en-US" smtClean="0"/>
              <a:pPr/>
              <a:t>10/20/2013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13759-EE8E-4A9B-A407-6A431CD145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DCF09-5F2A-4ED1-BFFF-B1CB5D5E3CFB}" type="datetimeFigureOut">
              <a:rPr lang="en-US" smtClean="0"/>
              <a:pPr/>
              <a:t>10/20/2013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13759-EE8E-4A9B-A407-6A431CD145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DCF09-5F2A-4ED1-BFFF-B1CB5D5E3CFB}" type="datetimeFigureOut">
              <a:rPr lang="en-US" smtClean="0"/>
              <a:pPr/>
              <a:t>10/20/2013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13759-EE8E-4A9B-A407-6A431CD145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DCF09-5F2A-4ED1-BFFF-B1CB5D5E3CFB}" type="datetimeFigureOut">
              <a:rPr lang="en-US" smtClean="0"/>
              <a:pPr/>
              <a:t>10/20/2013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13759-EE8E-4A9B-A407-6A431CD145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DCF09-5F2A-4ED1-BFFF-B1CB5D5E3CFB}" type="datetimeFigureOut">
              <a:rPr lang="en-US" smtClean="0"/>
              <a:pPr/>
              <a:t>10/20/2013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13759-EE8E-4A9B-A407-6A431CD145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DCF09-5F2A-4ED1-BFFF-B1CB5D5E3CFB}" type="datetimeFigureOut">
              <a:rPr lang="en-US" smtClean="0"/>
              <a:pPr/>
              <a:t>10/20/2013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13759-EE8E-4A9B-A407-6A431CD145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DCF09-5F2A-4ED1-BFFF-B1CB5D5E3CFB}" type="datetimeFigureOut">
              <a:rPr lang="en-US" smtClean="0"/>
              <a:pPr/>
              <a:t>10/20/2013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13759-EE8E-4A9B-A407-6A431CD145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DCF09-5F2A-4ED1-BFFF-B1CB5D5E3CFB}" type="datetimeFigureOut">
              <a:rPr lang="en-US" smtClean="0"/>
              <a:pPr/>
              <a:t>10/20/2013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13759-EE8E-4A9B-A407-6A431CD145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DCF09-5F2A-4ED1-BFFF-B1CB5D5E3CFB}" type="datetimeFigureOut">
              <a:rPr lang="en-US" smtClean="0"/>
              <a:pPr/>
              <a:t>10/20/2013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13759-EE8E-4A9B-A407-6A431CD145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DCF09-5F2A-4ED1-BFFF-B1CB5D5E3CFB}" type="datetimeFigureOut">
              <a:rPr lang="en-US" smtClean="0"/>
              <a:pPr/>
              <a:t>10/20/2013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13759-EE8E-4A9B-A407-6A431CD145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DCF09-5F2A-4ED1-BFFF-B1CB5D5E3CFB}" type="datetimeFigureOut">
              <a:rPr lang="en-US" smtClean="0"/>
              <a:pPr/>
              <a:t>10/20/2013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9513759-EE8E-4A9B-A407-6A431CD145F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6CDCF09-5F2A-4ED1-BFFF-B1CB5D5E3CFB}" type="datetimeFigureOut">
              <a:rPr lang="en-US" smtClean="0"/>
              <a:pPr/>
              <a:t>10/20/2013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9513759-EE8E-4A9B-A407-6A431CD145FC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ransition>
    <p:wip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0"/>
            <a:ext cx="8991600" cy="19812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G.K.BHARAD INSTITUTE OF ENGINEERING 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3050" y="2057400"/>
            <a:ext cx="6480048" cy="990600"/>
          </a:xfrm>
        </p:spPr>
        <p:txBody>
          <a:bodyPr>
            <a:normAutofit/>
          </a:bodyPr>
          <a:lstStyle/>
          <a:p>
            <a:r>
              <a:rPr lang="en-US" sz="2800" b="1" smtClean="0"/>
              <a:t>BASICS OF COMMUNICATION </a:t>
            </a:r>
            <a:endParaRPr lang="en-US" sz="2800" b="1" dirty="0" smtClean="0"/>
          </a:p>
          <a:p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943600" y="2971800"/>
            <a:ext cx="281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DIVISION-C.E</a:t>
            </a:r>
          </a:p>
          <a:p>
            <a:r>
              <a:rPr lang="en-US" sz="2400" dirty="0" smtClean="0"/>
              <a:t> </a:t>
            </a:r>
          </a:p>
          <a:p>
            <a:r>
              <a:rPr lang="en-US" sz="2400" dirty="0" smtClean="0"/>
              <a:t>Roll No-21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943600" y="5029200"/>
            <a:ext cx="27427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Prepared By-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Akabari</a:t>
            </a:r>
            <a:r>
              <a:rPr lang="en-US" sz="2400" dirty="0" smtClean="0"/>
              <a:t> Viral M.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6096000"/>
            <a:ext cx="312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Guided By-</a:t>
            </a:r>
            <a:r>
              <a:rPr lang="en-US" sz="2400" dirty="0" err="1" smtClean="0"/>
              <a:t>Rahul</a:t>
            </a:r>
            <a:r>
              <a:rPr lang="en-US" sz="2400" dirty="0" smtClean="0"/>
              <a:t> Sir </a:t>
            </a:r>
            <a:r>
              <a:rPr lang="en-US" sz="2400" dirty="0" err="1" smtClean="0"/>
              <a:t>Chanu</a:t>
            </a:r>
            <a:endParaRPr lang="en-US" sz="2400" dirty="0"/>
          </a:p>
        </p:txBody>
      </p:sp>
      <p:pic>
        <p:nvPicPr>
          <p:cNvPr id="7" name="Picture 6" descr="comunication-skil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819400"/>
            <a:ext cx="4724400" cy="3200400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914400"/>
          </a:xfrm>
        </p:spPr>
        <p:txBody>
          <a:bodyPr/>
          <a:lstStyle/>
          <a:p>
            <a:pPr algn="ctr"/>
            <a:r>
              <a:rPr lang="en-US" dirty="0" smtClean="0"/>
              <a:t>Medium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467600" cy="4983163"/>
          </a:xfrm>
        </p:spPr>
        <p:txBody>
          <a:bodyPr>
            <a:normAutofit/>
          </a:bodyPr>
          <a:lstStyle/>
          <a:p>
            <a:r>
              <a:rPr lang="en-US" dirty="0" smtClean="0"/>
              <a:t>The sender select and appropriate medium for success full transmission of the message </a:t>
            </a:r>
          </a:p>
          <a:p>
            <a:r>
              <a:rPr lang="en-US" dirty="0" smtClean="0"/>
              <a:t>If the sender doesn't select the transmission mode correctly may be many changes or miss communication proper care should be taken will choosing the channel.</a:t>
            </a:r>
          </a:p>
          <a:p>
            <a:r>
              <a:rPr lang="en-US" dirty="0" smtClean="0"/>
              <a:t>The message received the receiver without any disturbance.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Noise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process of transmission of message varies distortion can block the smooth flow of message.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This distortion are know as noise. 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/>
          <a:lstStyle/>
          <a:p>
            <a:pPr algn="ctr"/>
            <a:r>
              <a:rPr lang="en-US" dirty="0" smtClean="0"/>
              <a:t>Receiver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5943600" cy="3322320"/>
          </a:xfrm>
        </p:spPr>
        <p:txBody>
          <a:bodyPr/>
          <a:lstStyle/>
          <a:p>
            <a:pPr algn="just"/>
            <a:r>
              <a:rPr lang="en-US" dirty="0" smtClean="0"/>
              <a:t>The receivent of the message is called the receiver.</a:t>
            </a:r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 function are attending to the message inter prating and evaluating the message.</a:t>
            </a:r>
            <a:endParaRPr lang="en-US" dirty="0"/>
          </a:p>
        </p:txBody>
      </p:sp>
      <p:pic>
        <p:nvPicPr>
          <p:cNvPr id="8194" name="Picture 2" descr="C:\Users\AMIT SINGH\Desktop\photos\index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77000" y="2057400"/>
            <a:ext cx="2486025" cy="243840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Decoding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7467600" cy="4297363"/>
          </a:xfrm>
        </p:spPr>
        <p:txBody>
          <a:bodyPr/>
          <a:lstStyle/>
          <a:p>
            <a:r>
              <a:rPr lang="en-US" dirty="0" smtClean="0"/>
              <a:t>The process of explaining of the message  is called decoding.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0242" name="Picture 2" descr="C:\Users\AMIT SINGH\Desktop\photos\cghvchvbgj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2819400"/>
            <a:ext cx="7467600" cy="350520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Feed 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response or return message is called feed back.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When the feed back is gate by the sender the cycle is complete.</a:t>
            </a:r>
            <a:endParaRPr lang="en-US" dirty="0"/>
          </a:p>
        </p:txBody>
      </p:sp>
      <p:pic>
        <p:nvPicPr>
          <p:cNvPr id="9219" name="Picture 3" descr="C:\Users\AMIT SINGH\Desktop\photos\ghfbjgv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3800" y="3505200"/>
            <a:ext cx="5029200" cy="312420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Types Of 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Verbal communication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Nonverbal communication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6146" name="Picture 2" descr="C:\Users\AMIT SINGH\Desktop\photos\fghbgjfgv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3429000"/>
            <a:ext cx="7467600" cy="312420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Non verbal communication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Kinesis</a:t>
            </a:r>
          </a:p>
          <a:p>
            <a:r>
              <a:rPr lang="en-US" dirty="0" smtClean="0"/>
              <a:t>Chronemics</a:t>
            </a:r>
          </a:p>
          <a:p>
            <a:r>
              <a:rPr lang="en-US" dirty="0" smtClean="0"/>
              <a:t>Proxemics</a:t>
            </a:r>
          </a:p>
          <a:p>
            <a:r>
              <a:rPr lang="en-US" dirty="0" smtClean="0"/>
              <a:t>Paralinguistic</a:t>
            </a:r>
          </a:p>
          <a:p>
            <a:r>
              <a:rPr lang="en-US" dirty="0" smtClean="0"/>
              <a:t>Appearance 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Kinesis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/>
          <a:lstStyle/>
          <a:p>
            <a:pPr algn="just"/>
            <a:r>
              <a:rPr lang="en-US" dirty="0" smtClean="0"/>
              <a:t>Kinesis is the name given to the study of the body's physical movement. In other words it is the way, the body communicates without words.</a:t>
            </a:r>
          </a:p>
          <a:p>
            <a:pPr algn="ctr">
              <a:buNone/>
            </a:pPr>
            <a:endParaRPr lang="en-US" dirty="0" smtClean="0"/>
          </a:p>
          <a:p>
            <a:pPr algn="just"/>
            <a:r>
              <a:rPr lang="en-US" dirty="0" smtClean="0"/>
              <a:t>Ex-  nodding your head, blinking your eyes, shrugging shoulder, smile…etc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Chronemics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Chronemics is related to our use of time.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Silence play a significant role in communication.</a:t>
            </a:r>
          </a:p>
          <a:p>
            <a:endParaRPr lang="en-US" dirty="0" smtClean="0"/>
          </a:p>
          <a:p>
            <a:r>
              <a:rPr lang="en-US" dirty="0" smtClean="0"/>
              <a:t>Silence is considered as a language of many emotions , how do you communicate with others.</a:t>
            </a:r>
          </a:p>
          <a:p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Proxemics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Proxemics word is derived from ‘proximity’ which means nearness and </a:t>
            </a:r>
            <a:r>
              <a:rPr lang="en-US" dirty="0" err="1" smtClean="0"/>
              <a:t>proxemics</a:t>
            </a:r>
            <a:r>
              <a:rPr lang="en-US" dirty="0" smtClean="0"/>
              <a:t> means distance.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Edward T. Hall divide space into four distinct zones.</a:t>
            </a:r>
          </a:p>
          <a:p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Contains: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 Communication Skills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Process Of Communication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Types Of Communication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r>
              <a:rPr lang="en-US" b="1" i="1" dirty="0" smtClean="0">
                <a:solidFill>
                  <a:schemeClr val="tx1"/>
                </a:solidFill>
              </a:rPr>
              <a:t>1) </a:t>
            </a:r>
            <a:r>
              <a:rPr lang="en-US" dirty="0" smtClean="0">
                <a:solidFill>
                  <a:schemeClr val="tx1"/>
                </a:solidFill>
              </a:rPr>
              <a:t>Intimate distance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zone starts with personal touch and extends just 18 inches (1.5 feet).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Ex. :- member of family , relatives , husband and wife , lovers and parents under this zone.</a:t>
            </a:r>
          </a:p>
          <a:p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2)  Personal distance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This zone extends 18 inches to 4 feet.</a:t>
            </a:r>
          </a:p>
          <a:p>
            <a:pPr>
              <a:buNone/>
            </a:pPr>
            <a:endParaRPr lang="en-US" b="1" i="1" dirty="0" smtClean="0"/>
          </a:p>
          <a:p>
            <a:r>
              <a:rPr lang="en-US" b="1" i="1" dirty="0" smtClean="0"/>
              <a:t>Ex. :- your close friends , colleguege , peers.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2051" name="Picture 3" descr="C:\Users\AMIT SINGH\Desktop\photos\gjfjk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3657600"/>
            <a:ext cx="3352800" cy="266700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3)  Social distance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zone extends 4 feet to 12 feet.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 this zone relationships are more official.</a:t>
            </a:r>
          </a:p>
          <a:p>
            <a:pPr>
              <a:buNone/>
            </a:pPr>
            <a:endParaRPr lang="en-US" b="1" i="1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3074" name="Picture 2" descr="C:\Users\AMIT SINGH\Desktop\photos\vhbvhjvj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3581400"/>
            <a:ext cx="4953000" cy="289560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4)  Public distance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6248400" cy="3581400"/>
          </a:xfrm>
        </p:spPr>
        <p:txBody>
          <a:bodyPr/>
          <a:lstStyle/>
          <a:p>
            <a:r>
              <a:rPr lang="en-US" dirty="0" smtClean="0"/>
              <a:t>This zone starts from 12 feet to 30 feet or to the range of eye sight.</a:t>
            </a:r>
          </a:p>
          <a:p>
            <a:endParaRPr lang="en-US" dirty="0" smtClean="0"/>
          </a:p>
          <a:p>
            <a:r>
              <a:rPr lang="en-US" dirty="0" smtClean="0"/>
              <a:t>Ex. :- the prime minister of a country have to maintain this distance or security reasons.</a:t>
            </a:r>
          </a:p>
          <a:p>
            <a:endParaRPr lang="en-US" dirty="0"/>
          </a:p>
        </p:txBody>
      </p:sp>
      <p:pic>
        <p:nvPicPr>
          <p:cNvPr id="4098" name="Picture 2" descr="C:\Users\AMIT SINGH\Desktop\photos\cfghfvgbjfvj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2514600"/>
            <a:ext cx="2171700" cy="220980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Paralinguistic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Paralinguistic deals with vocal qualities as volume , pitch , rate , pronunciation and intonation patterns.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Therefore you may find it useful to understand the characteristics of voice.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MIT SINGH\Desktop\photos\zc5zx6hy65uy6n5uy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219200"/>
            <a:ext cx="8229600" cy="441960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5344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Definition Communication 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324600" cy="4648199"/>
          </a:xfrm>
        </p:spPr>
        <p:txBody>
          <a:bodyPr>
            <a:normAutofit/>
          </a:bodyPr>
          <a:lstStyle/>
          <a:p>
            <a:r>
              <a:rPr lang="en-US" dirty="0" smtClean="0"/>
              <a:t>“Communication is the activity or the process of expressing ideas and feelings or giving people information”.</a:t>
            </a:r>
          </a:p>
          <a:p>
            <a:pPr lvl="8">
              <a:buNone/>
            </a:pPr>
            <a:r>
              <a:rPr lang="en-US" dirty="0" smtClean="0"/>
              <a:t>        …(OALD)</a:t>
            </a:r>
          </a:p>
          <a:p>
            <a:r>
              <a:rPr lang="en-US" dirty="0" smtClean="0"/>
              <a:t>Basically the word ‘communication’ is derived form Latin origin word ‘communes’</a:t>
            </a:r>
          </a:p>
          <a:p>
            <a:pPr>
              <a:buNone/>
            </a:pPr>
            <a:r>
              <a:rPr lang="en-US" dirty="0" smtClean="0"/>
              <a:t>   Which means common or general communication means sharing our ideas,  feelings, information opinions etc.</a:t>
            </a:r>
            <a:endParaRPr lang="en-US" dirty="0"/>
          </a:p>
        </p:txBody>
      </p:sp>
      <p:pic>
        <p:nvPicPr>
          <p:cNvPr id="12290" name="Picture 2" descr="C:\Users\AMIT SINGH\Desktop\photos\cghfgvjfjf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1752600"/>
            <a:ext cx="2466975" cy="419100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a Communication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/>
            <a:r>
              <a:rPr lang="en-US" b="1" dirty="0" smtClean="0">
                <a:latin typeface="+mj-lt"/>
              </a:rPr>
              <a:t>Basically, the word ‘ Communication ’ is        derived from latin origin word ‘ </a:t>
            </a:r>
            <a:r>
              <a:rPr lang="en-US" b="1" dirty="0" err="1" smtClean="0">
                <a:latin typeface="+mj-lt"/>
              </a:rPr>
              <a:t>communis</a:t>
            </a:r>
            <a:r>
              <a:rPr lang="en-US" b="1" dirty="0" smtClean="0">
                <a:latin typeface="+mj-lt"/>
              </a:rPr>
              <a:t> ’ which means  common or general.</a:t>
            </a:r>
          </a:p>
          <a:p>
            <a:pPr marL="514350" indent="-514350"/>
            <a:r>
              <a:rPr lang="en-US" b="1" dirty="0" smtClean="0">
                <a:latin typeface="+mj-lt"/>
              </a:rPr>
              <a:t>It means sharing – sharing of ideas, feeling ,   joy or information.</a:t>
            </a:r>
          </a:p>
          <a:p>
            <a:pPr marL="514350" indent="-514350"/>
            <a:r>
              <a:rPr lang="en-US" b="1" dirty="0" smtClean="0">
                <a:latin typeface="+mj-lt"/>
              </a:rPr>
              <a:t>In other word, it may be defined as giving, receving or exchanging information/ opinions or ideas  by writing, speaking or visual means, so that the message communicated is completely understood by every one concerned with it.</a:t>
            </a:r>
          </a:p>
          <a:p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Process Of Communication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7" descr="untitleddmfxl;xlfvm;l.b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" y="1524000"/>
            <a:ext cx="8001000" cy="4876799"/>
          </a:xfr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4676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6172200" cy="309372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For communication we have to transfer ideas and thought from our mind to the mind of other person to transfer an idea.</a:t>
            </a:r>
          </a:p>
          <a:p>
            <a:pPr algn="just">
              <a:buNone/>
            </a:pPr>
            <a:r>
              <a:rPr lang="en-US" dirty="0" smtClean="0"/>
              <a:t> </a:t>
            </a:r>
          </a:p>
          <a:p>
            <a:pPr algn="just"/>
            <a:r>
              <a:rPr lang="en-US" dirty="0" smtClean="0"/>
              <a:t>We must use symbols like words, signature, picture, sound etc.</a:t>
            </a:r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Which is know as idea</a:t>
            </a:r>
            <a:endParaRPr lang="en-US" dirty="0"/>
          </a:p>
        </p:txBody>
      </p:sp>
      <p:pic>
        <p:nvPicPr>
          <p:cNvPr id="5122" name="Picture 2" descr="C:\Users\AMIT SINGH\Desktop\photos\fcgh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5600" y="2057400"/>
            <a:ext cx="2286000" cy="281940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Sender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 generator of the idea is considered as the sender. The sender try to evaluate this thoughts or the ideas and attempts shape in the form of commonly accepted language.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Encoding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process of coding the ideas into commonly accepted human language Is know as encoding.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Ex-  the working of the message may be different fore different methods of communication to be used.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Message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5791200" cy="4068763"/>
          </a:xfrm>
        </p:spPr>
        <p:txBody>
          <a:bodyPr/>
          <a:lstStyle/>
          <a:p>
            <a:pPr algn="just"/>
            <a:r>
              <a:rPr lang="en-US" dirty="0" smtClean="0"/>
              <a:t>The encoded idea is called as message. A message can be same information ideas, filling, events….etc.</a:t>
            </a:r>
            <a:endParaRPr lang="en-US" dirty="0"/>
          </a:p>
        </p:txBody>
      </p:sp>
      <p:pic>
        <p:nvPicPr>
          <p:cNvPr id="11266" name="Picture 2" descr="C:\Users\AMIT SINGH\Desktop\photos\fgdfchd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5600" y="2057400"/>
            <a:ext cx="2286000" cy="243840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206</TotalTime>
  <Words>720</Words>
  <Application>Microsoft Office PowerPoint</Application>
  <PresentationFormat>On-screen Show (4:3)</PresentationFormat>
  <Paragraphs>101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Flow</vt:lpstr>
      <vt:lpstr>G.K.BHARAD INSTITUTE OF ENGINEERING   </vt:lpstr>
      <vt:lpstr>Contains: </vt:lpstr>
      <vt:lpstr>           Definition Communication Skills</vt:lpstr>
      <vt:lpstr>What is a Communication ?</vt:lpstr>
      <vt:lpstr>Process Of Communication </vt:lpstr>
      <vt:lpstr>Ideas</vt:lpstr>
      <vt:lpstr>Sender</vt:lpstr>
      <vt:lpstr>Encoding</vt:lpstr>
      <vt:lpstr>Message</vt:lpstr>
      <vt:lpstr>Medium</vt:lpstr>
      <vt:lpstr>Noise</vt:lpstr>
      <vt:lpstr>Receiver </vt:lpstr>
      <vt:lpstr>Decoding</vt:lpstr>
      <vt:lpstr>Feed back</vt:lpstr>
      <vt:lpstr>Types Of Communication</vt:lpstr>
      <vt:lpstr>Non verbal communication </vt:lpstr>
      <vt:lpstr>Kinesis</vt:lpstr>
      <vt:lpstr>Chronemics </vt:lpstr>
      <vt:lpstr>Proxemics</vt:lpstr>
      <vt:lpstr>1) Intimate distance </vt:lpstr>
      <vt:lpstr>2)  Personal distance </vt:lpstr>
      <vt:lpstr>3)  Social distance </vt:lpstr>
      <vt:lpstr>4)  Public distance </vt:lpstr>
      <vt:lpstr>Paralinguistic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G.K.BHARAD INSTITUTE OF ENGINEERING   </dc:title>
  <dc:creator>AMIT SINGH</dc:creator>
  <cp:lastModifiedBy>Bharad</cp:lastModifiedBy>
  <cp:revision>66</cp:revision>
  <dcterms:created xsi:type="dcterms:W3CDTF">2013-10-16T14:43:13Z</dcterms:created>
  <dcterms:modified xsi:type="dcterms:W3CDTF">2013-10-21T03:53:09Z</dcterms:modified>
</cp:coreProperties>
</file>